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96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Xorazm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viloyati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Tuproqqal’a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tumani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/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Tuproqqalʼa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tumanida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fermasi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tashkillashtiriladi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276333" y="1246039"/>
            <a:ext cx="1816445" cy="540447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Tuxum</a:t>
            </a:r>
            <a:r>
              <a:rPr lang="en-US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yetishtirish</a:t>
            </a:r>
            <a:r>
              <a:rPr lang="en-US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fermasi</a:t>
            </a:r>
            <a:endParaRPr lang="ru-RU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Loyiha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manzili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iqtisodiy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koʼrsatkichlari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>
              <a:solidFill>
                <a:schemeClr val="bg1"/>
              </a:solidFill>
            </a:endParaRPr>
          </a:p>
          <a:p>
            <a:pPr algn="ctr" fontAlgn="base"/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Loyiha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tavsifi</a:t>
            </a:r>
            <a:endParaRPr lang="ru-RU" sz="1400" b="1" cap="all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O’z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mablag’i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Bank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krediti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Ishchi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o’rin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soni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3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Ishga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tushish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vaqti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637578" y="508961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3,100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733392" y="632360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1,582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90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10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nafar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711971" y="6279978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1-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yil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Loyiha</a:t>
            </a:r>
            <a:r>
              <a:rPr lang="en-US" sz="1050" dirty="0" smtClean="0">
                <a:latin typeface="Bahnschrift SemiBold SemiConden" pitchFamily="34" charset="0"/>
              </a:rPr>
              <a:t> </a:t>
            </a:r>
          </a:p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qiymati</a:t>
            </a:r>
            <a:endParaRPr lang="ru-RU" sz="1050" dirty="0">
              <a:latin typeface="Bahnschrift SemiBold SemiConden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736575" y="5436977"/>
            <a:ext cx="878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4,682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761288" y="5864422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2060"/>
                </a:solidFill>
                <a:latin typeface="Bahnschrift SemiBold SemiConden" pitchFamily="34" charset="0"/>
              </a:rPr>
              <a:t>MLRD. SO’M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199360" y="5147962"/>
            <a:ext cx="9444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MLRD. SO’M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01395" y="6370619"/>
            <a:ext cx="9444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MLRD. SO’M</a:t>
            </a:r>
            <a:endParaRPr lang="ru-RU" sz="1300" dirty="0"/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1989221" y="-21715"/>
            <a:ext cx="7745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“XOR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 VILOYATI TUPROQQ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 YETISHTIRISH FERM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 T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SHKIL QILISH”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Oʼz-oʼzini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qoplash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453178" y="188921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26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oy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Sof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joriy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qiymat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23,3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endParaRPr lang="en-US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Ichki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daromadlilik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darajasi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 (IRR)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18%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Investitsiya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qaytimi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83%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04213"/>
            <a:ext cx="302643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xarajatlar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taqsimoti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Bino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qurish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096394" y="1804543"/>
            <a:ext cx="115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1,200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mlrd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o’m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Uskunalar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Boshqa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xarajatlar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568949" y="2481876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mlrd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96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482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pic>
        <p:nvPicPr>
          <p:cNvPr id="1026" name="Picture 2" descr="Урганчда янги савдо комплекси курилиши тадбиркорлар норозилигига сабаб  булмокда – Дарё уз Янгиликлар">
            <a:extLst>
              <a:ext uri="{FF2B5EF4-FFF2-40B4-BE49-F238E27FC236}">
                <a16:creationId xmlns:a16="http://schemas.microsoft.com/office/drawing/2014/main" id="{21E2F619-F38E-44A9-B80E-6A9A9AD19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2"/>
          <a:stretch/>
        </p:blipFill>
        <p:spPr bwMode="auto">
          <a:xfrm>
            <a:off x="3594413" y="2913919"/>
            <a:ext cx="1468928" cy="102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7D8126-29DF-483B-BEFC-B97D949CBC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72" y="1740024"/>
            <a:ext cx="1514828" cy="89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82AE6-7287-48C1-96B8-9247E468C9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673" y="2561670"/>
            <a:ext cx="1531464" cy="1020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FB62CD-5E0E-42DA-9140-ACDB80D3AA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2" y="4478108"/>
            <a:ext cx="2732226" cy="18343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B291F8-8EA4-464F-B495-D15EC8309B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03" y="4528404"/>
            <a:ext cx="2626497" cy="19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129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Condensed</vt:lpstr>
      <vt:lpstr>Bahnschrift SemiBold SemiConden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Oygul Matkarimova</cp:lastModifiedBy>
  <cp:revision>461</cp:revision>
  <dcterms:created xsi:type="dcterms:W3CDTF">2020-12-11T07:51:35Z</dcterms:created>
  <dcterms:modified xsi:type="dcterms:W3CDTF">2021-08-17T13:02:47Z</dcterms:modified>
</cp:coreProperties>
</file>